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42EE-0DA2-43DF-B940-36815A01F0A0}" type="datetimeFigureOut">
              <a:rPr lang="en-CA" smtClean="0"/>
              <a:t>2012-01-27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106C-1973-47C4-9A30-5CA73ADCDD6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42EE-0DA2-43DF-B940-36815A01F0A0}" type="datetimeFigureOut">
              <a:rPr lang="en-CA" smtClean="0"/>
              <a:t>2012-01-27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106C-1973-47C4-9A30-5CA73ADCDD6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42EE-0DA2-43DF-B940-36815A01F0A0}" type="datetimeFigureOut">
              <a:rPr lang="en-CA" smtClean="0"/>
              <a:t>2012-01-27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106C-1973-47C4-9A30-5CA73ADCDD6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42EE-0DA2-43DF-B940-36815A01F0A0}" type="datetimeFigureOut">
              <a:rPr lang="en-CA" smtClean="0"/>
              <a:t>2012-01-27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106C-1973-47C4-9A30-5CA73ADCDD6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42EE-0DA2-43DF-B940-36815A01F0A0}" type="datetimeFigureOut">
              <a:rPr lang="en-CA" smtClean="0"/>
              <a:t>2012-01-27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106C-1973-47C4-9A30-5CA73ADCDD6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42EE-0DA2-43DF-B940-36815A01F0A0}" type="datetimeFigureOut">
              <a:rPr lang="en-CA" smtClean="0"/>
              <a:t>2012-01-27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106C-1973-47C4-9A30-5CA73ADCDD6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42EE-0DA2-43DF-B940-36815A01F0A0}" type="datetimeFigureOut">
              <a:rPr lang="en-CA" smtClean="0"/>
              <a:t>2012-01-27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106C-1973-47C4-9A30-5CA73ADCDD6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42EE-0DA2-43DF-B940-36815A01F0A0}" type="datetimeFigureOut">
              <a:rPr lang="en-CA" smtClean="0"/>
              <a:t>2012-01-27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106C-1973-47C4-9A30-5CA73ADCDD6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42EE-0DA2-43DF-B940-36815A01F0A0}" type="datetimeFigureOut">
              <a:rPr lang="en-CA" smtClean="0"/>
              <a:t>2012-01-27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106C-1973-47C4-9A30-5CA73ADCDD6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42EE-0DA2-43DF-B940-36815A01F0A0}" type="datetimeFigureOut">
              <a:rPr lang="en-CA" smtClean="0"/>
              <a:t>2012-01-27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106C-1973-47C4-9A30-5CA73ADCDD6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42EE-0DA2-43DF-B940-36815A01F0A0}" type="datetimeFigureOut">
              <a:rPr lang="en-CA" smtClean="0"/>
              <a:t>2012-01-27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106C-1973-47C4-9A30-5CA73ADCDD6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242EE-0DA2-43DF-B940-36815A01F0A0}" type="datetimeFigureOut">
              <a:rPr lang="en-CA" smtClean="0"/>
              <a:t>2012-01-27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6106C-1973-47C4-9A30-5CA73ADCDD61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14064" y="0"/>
            <a:ext cx="8534400" cy="6827520"/>
            <a:chOff x="214064" y="0"/>
            <a:chExt cx="8534400" cy="682752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064" y="0"/>
              <a:ext cx="8534400" cy="6827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5220072" y="5013176"/>
              <a:ext cx="72008" cy="72008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220072" y="4725144"/>
              <a:ext cx="18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smtClean="0">
                  <a:solidFill>
                    <a:srgbClr val="FF0000"/>
                  </a:solidFill>
                </a:rPr>
                <a:t>Golden  - AMAT</a:t>
              </a:r>
              <a:endParaRPr lang="en-CA" sz="120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14064" y="0"/>
            <a:ext cx="8534400" cy="6827520"/>
            <a:chOff x="214064" y="0"/>
            <a:chExt cx="8534400" cy="6827520"/>
          </a:xfrm>
        </p:grpSpPr>
        <p:grpSp>
          <p:nvGrpSpPr>
            <p:cNvPr id="6" name="Group 5"/>
            <p:cNvGrpSpPr/>
            <p:nvPr/>
          </p:nvGrpSpPr>
          <p:grpSpPr>
            <a:xfrm>
              <a:off x="214064" y="0"/>
              <a:ext cx="8534400" cy="6827520"/>
              <a:chOff x="214064" y="0"/>
              <a:chExt cx="8534400" cy="682752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14064" y="0"/>
                <a:ext cx="8534400" cy="6827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" name="Rectangle 3"/>
              <p:cNvSpPr/>
              <p:nvPr/>
            </p:nvSpPr>
            <p:spPr>
              <a:xfrm>
                <a:off x="4884415" y="4465687"/>
                <a:ext cx="72008" cy="72008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4884415" y="4177655"/>
                <a:ext cx="1800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smtClean="0">
                    <a:solidFill>
                      <a:srgbClr val="FF0000"/>
                    </a:solidFill>
                  </a:rPr>
                  <a:t>Golden  - AMAT</a:t>
                </a:r>
                <a:endParaRPr lang="en-CA" sz="120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4962525" y="4524375"/>
              <a:ext cx="1914525" cy="1914525"/>
            </a:xfrm>
            <a:custGeom>
              <a:avLst/>
              <a:gdLst>
                <a:gd name="connsiteX0" fmla="*/ 1914525 w 1914525"/>
                <a:gd name="connsiteY0" fmla="*/ 1914525 h 1914525"/>
                <a:gd name="connsiteX1" fmla="*/ 1524000 w 1914525"/>
                <a:gd name="connsiteY1" fmla="*/ 1495425 h 1914525"/>
                <a:gd name="connsiteX2" fmla="*/ 1333500 w 1914525"/>
                <a:gd name="connsiteY2" fmla="*/ 1247775 h 1914525"/>
                <a:gd name="connsiteX3" fmla="*/ 1095375 w 1914525"/>
                <a:gd name="connsiteY3" fmla="*/ 1038225 h 1914525"/>
                <a:gd name="connsiteX4" fmla="*/ 790575 w 1914525"/>
                <a:gd name="connsiteY4" fmla="*/ 647700 h 1914525"/>
                <a:gd name="connsiteX5" fmla="*/ 704850 w 1914525"/>
                <a:gd name="connsiteY5" fmla="*/ 561975 h 1914525"/>
                <a:gd name="connsiteX6" fmla="*/ 581025 w 1914525"/>
                <a:gd name="connsiteY6" fmla="*/ 438150 h 1914525"/>
                <a:gd name="connsiteX7" fmla="*/ 581025 w 1914525"/>
                <a:gd name="connsiteY7" fmla="*/ 352425 h 1914525"/>
                <a:gd name="connsiteX8" fmla="*/ 704850 w 1914525"/>
                <a:gd name="connsiteY8" fmla="*/ 428625 h 1914525"/>
                <a:gd name="connsiteX9" fmla="*/ 809625 w 1914525"/>
                <a:gd name="connsiteY9" fmla="*/ 476250 h 1914525"/>
                <a:gd name="connsiteX10" fmla="*/ 904875 w 1914525"/>
                <a:gd name="connsiteY10" fmla="*/ 542925 h 1914525"/>
                <a:gd name="connsiteX11" fmla="*/ 1114425 w 1914525"/>
                <a:gd name="connsiteY11" fmla="*/ 485775 h 1914525"/>
                <a:gd name="connsiteX12" fmla="*/ 1228725 w 1914525"/>
                <a:gd name="connsiteY12" fmla="*/ 323850 h 1914525"/>
                <a:gd name="connsiteX13" fmla="*/ 1485900 w 1914525"/>
                <a:gd name="connsiteY13" fmla="*/ 180975 h 1914525"/>
                <a:gd name="connsiteX14" fmla="*/ 1571625 w 1914525"/>
                <a:gd name="connsiteY14" fmla="*/ 104775 h 1914525"/>
                <a:gd name="connsiteX15" fmla="*/ 1390650 w 1914525"/>
                <a:gd name="connsiteY15" fmla="*/ 38100 h 1914525"/>
                <a:gd name="connsiteX16" fmla="*/ 1219200 w 1914525"/>
                <a:gd name="connsiteY16" fmla="*/ 104775 h 1914525"/>
                <a:gd name="connsiteX17" fmla="*/ 1123950 w 1914525"/>
                <a:gd name="connsiteY17" fmla="*/ 228600 h 1914525"/>
                <a:gd name="connsiteX18" fmla="*/ 1000125 w 1914525"/>
                <a:gd name="connsiteY18" fmla="*/ 333375 h 1914525"/>
                <a:gd name="connsiteX19" fmla="*/ 866775 w 1914525"/>
                <a:gd name="connsiteY19" fmla="*/ 333375 h 1914525"/>
                <a:gd name="connsiteX20" fmla="*/ 723900 w 1914525"/>
                <a:gd name="connsiteY20" fmla="*/ 266700 h 1914525"/>
                <a:gd name="connsiteX21" fmla="*/ 542925 w 1914525"/>
                <a:gd name="connsiteY21" fmla="*/ 209550 h 1914525"/>
                <a:gd name="connsiteX22" fmla="*/ 247650 w 1914525"/>
                <a:gd name="connsiteY22" fmla="*/ 180975 h 1914525"/>
                <a:gd name="connsiteX23" fmla="*/ 114300 w 1914525"/>
                <a:gd name="connsiteY23" fmla="*/ 161925 h 1914525"/>
                <a:gd name="connsiteX24" fmla="*/ 9525 w 1914525"/>
                <a:gd name="connsiteY24" fmla="*/ 95250 h 1914525"/>
                <a:gd name="connsiteX25" fmla="*/ 0 w 1914525"/>
                <a:gd name="connsiteY25" fmla="*/ 0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14525" h="1914525">
                  <a:moveTo>
                    <a:pt x="1914525" y="1914525"/>
                  </a:moveTo>
                  <a:lnTo>
                    <a:pt x="1524000" y="1495425"/>
                  </a:lnTo>
                  <a:lnTo>
                    <a:pt x="1333500" y="1247775"/>
                  </a:lnTo>
                  <a:lnTo>
                    <a:pt x="1095375" y="1038225"/>
                  </a:lnTo>
                  <a:lnTo>
                    <a:pt x="790575" y="647700"/>
                  </a:lnTo>
                  <a:lnTo>
                    <a:pt x="704850" y="561975"/>
                  </a:lnTo>
                  <a:lnTo>
                    <a:pt x="581025" y="438150"/>
                  </a:lnTo>
                  <a:lnTo>
                    <a:pt x="581025" y="352425"/>
                  </a:lnTo>
                  <a:lnTo>
                    <a:pt x="704850" y="428625"/>
                  </a:lnTo>
                  <a:lnTo>
                    <a:pt x="809625" y="476250"/>
                  </a:lnTo>
                  <a:lnTo>
                    <a:pt x="904875" y="542925"/>
                  </a:lnTo>
                  <a:lnTo>
                    <a:pt x="1114425" y="485775"/>
                  </a:lnTo>
                  <a:lnTo>
                    <a:pt x="1228725" y="323850"/>
                  </a:lnTo>
                  <a:lnTo>
                    <a:pt x="1485900" y="180975"/>
                  </a:lnTo>
                  <a:lnTo>
                    <a:pt x="1571625" y="104775"/>
                  </a:lnTo>
                  <a:lnTo>
                    <a:pt x="1390650" y="38100"/>
                  </a:lnTo>
                  <a:lnTo>
                    <a:pt x="1219200" y="104775"/>
                  </a:lnTo>
                  <a:lnTo>
                    <a:pt x="1123950" y="228600"/>
                  </a:lnTo>
                  <a:lnTo>
                    <a:pt x="1000125" y="333375"/>
                  </a:lnTo>
                  <a:lnTo>
                    <a:pt x="866775" y="333375"/>
                  </a:lnTo>
                  <a:lnTo>
                    <a:pt x="723900" y="266700"/>
                  </a:lnTo>
                  <a:lnTo>
                    <a:pt x="542925" y="209550"/>
                  </a:lnTo>
                  <a:lnTo>
                    <a:pt x="247650" y="180975"/>
                  </a:lnTo>
                  <a:lnTo>
                    <a:pt x="114300" y="161925"/>
                  </a:lnTo>
                  <a:lnTo>
                    <a:pt x="9525" y="9525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14064" y="0"/>
            <a:ext cx="8534400" cy="6827520"/>
            <a:chOff x="214064" y="0"/>
            <a:chExt cx="8534400" cy="6827520"/>
          </a:xfrm>
        </p:grpSpPr>
        <p:grpSp>
          <p:nvGrpSpPr>
            <p:cNvPr id="5" name="Group 4"/>
            <p:cNvGrpSpPr/>
            <p:nvPr/>
          </p:nvGrpSpPr>
          <p:grpSpPr>
            <a:xfrm>
              <a:off x="214064" y="0"/>
              <a:ext cx="8534400" cy="6827520"/>
              <a:chOff x="214064" y="0"/>
              <a:chExt cx="8534400" cy="6827520"/>
            </a:xfrm>
          </p:grpSpPr>
          <p:pic>
            <p:nvPicPr>
              <p:cNvPr id="3074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14064" y="0"/>
                <a:ext cx="8534400" cy="6827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" name="Rectangle 2"/>
              <p:cNvSpPr/>
              <p:nvPr/>
            </p:nvSpPr>
            <p:spPr>
              <a:xfrm>
                <a:off x="4716016" y="4221088"/>
                <a:ext cx="72008" cy="72008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4716016" y="3933056"/>
                <a:ext cx="1800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smtClean="0">
                    <a:solidFill>
                      <a:srgbClr val="FF0000"/>
                    </a:solidFill>
                  </a:rPr>
                  <a:t>Golden  - AMAT</a:t>
                </a:r>
                <a:endParaRPr lang="en-CA" sz="120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4762500" y="4229100"/>
              <a:ext cx="1104900" cy="1200150"/>
            </a:xfrm>
            <a:custGeom>
              <a:avLst/>
              <a:gdLst>
                <a:gd name="connsiteX0" fmla="*/ 1104900 w 1104900"/>
                <a:gd name="connsiteY0" fmla="*/ 1200150 h 1200150"/>
                <a:gd name="connsiteX1" fmla="*/ 1009650 w 1104900"/>
                <a:gd name="connsiteY1" fmla="*/ 1133475 h 1200150"/>
                <a:gd name="connsiteX2" fmla="*/ 971550 w 1104900"/>
                <a:gd name="connsiteY2" fmla="*/ 1076325 h 1200150"/>
                <a:gd name="connsiteX3" fmla="*/ 923925 w 1104900"/>
                <a:gd name="connsiteY3" fmla="*/ 1066800 h 1200150"/>
                <a:gd name="connsiteX4" fmla="*/ 676275 w 1104900"/>
                <a:gd name="connsiteY4" fmla="*/ 828675 h 1200150"/>
                <a:gd name="connsiteX5" fmla="*/ 628650 w 1104900"/>
                <a:gd name="connsiteY5" fmla="*/ 695325 h 1200150"/>
                <a:gd name="connsiteX6" fmla="*/ 419100 w 1104900"/>
                <a:gd name="connsiteY6" fmla="*/ 466725 h 1200150"/>
                <a:gd name="connsiteX7" fmla="*/ 304800 w 1104900"/>
                <a:gd name="connsiteY7" fmla="*/ 361950 h 1200150"/>
                <a:gd name="connsiteX8" fmla="*/ 323850 w 1104900"/>
                <a:gd name="connsiteY8" fmla="*/ 285750 h 1200150"/>
                <a:gd name="connsiteX9" fmla="*/ 276225 w 1104900"/>
                <a:gd name="connsiteY9" fmla="*/ 228600 h 1200150"/>
                <a:gd name="connsiteX10" fmla="*/ 295275 w 1104900"/>
                <a:gd name="connsiteY10" fmla="*/ 209550 h 1200150"/>
                <a:gd name="connsiteX11" fmla="*/ 314325 w 1104900"/>
                <a:gd name="connsiteY11" fmla="*/ 228600 h 1200150"/>
                <a:gd name="connsiteX12" fmla="*/ 361950 w 1104900"/>
                <a:gd name="connsiteY12" fmla="*/ 266700 h 1200150"/>
                <a:gd name="connsiteX13" fmla="*/ 428625 w 1104900"/>
                <a:gd name="connsiteY13" fmla="*/ 295275 h 1200150"/>
                <a:gd name="connsiteX14" fmla="*/ 571500 w 1104900"/>
                <a:gd name="connsiteY14" fmla="*/ 209550 h 1200150"/>
                <a:gd name="connsiteX15" fmla="*/ 581025 w 1104900"/>
                <a:gd name="connsiteY15" fmla="*/ 152400 h 1200150"/>
                <a:gd name="connsiteX16" fmla="*/ 695325 w 1104900"/>
                <a:gd name="connsiteY16" fmla="*/ 123825 h 1200150"/>
                <a:gd name="connsiteX17" fmla="*/ 723900 w 1104900"/>
                <a:gd name="connsiteY17" fmla="*/ 104775 h 1200150"/>
                <a:gd name="connsiteX18" fmla="*/ 762000 w 1104900"/>
                <a:gd name="connsiteY18" fmla="*/ 47625 h 1200150"/>
                <a:gd name="connsiteX19" fmla="*/ 704850 w 1104900"/>
                <a:gd name="connsiteY19" fmla="*/ 0 h 1200150"/>
                <a:gd name="connsiteX20" fmla="*/ 600075 w 1104900"/>
                <a:gd name="connsiteY20" fmla="*/ 57150 h 1200150"/>
                <a:gd name="connsiteX21" fmla="*/ 533400 w 1104900"/>
                <a:gd name="connsiteY21" fmla="*/ 104775 h 1200150"/>
                <a:gd name="connsiteX22" fmla="*/ 476250 w 1104900"/>
                <a:gd name="connsiteY22" fmla="*/ 171450 h 1200150"/>
                <a:gd name="connsiteX23" fmla="*/ 438150 w 1104900"/>
                <a:gd name="connsiteY23" fmla="*/ 209550 h 1200150"/>
                <a:gd name="connsiteX24" fmla="*/ 333375 w 1104900"/>
                <a:gd name="connsiteY24" fmla="*/ 123825 h 1200150"/>
                <a:gd name="connsiteX25" fmla="*/ 200025 w 1104900"/>
                <a:gd name="connsiteY25" fmla="*/ 114300 h 1200150"/>
                <a:gd name="connsiteX26" fmla="*/ 76200 w 1104900"/>
                <a:gd name="connsiteY26" fmla="*/ 95250 h 1200150"/>
                <a:gd name="connsiteX27" fmla="*/ 19050 w 1104900"/>
                <a:gd name="connsiteY27" fmla="*/ 95250 h 1200150"/>
                <a:gd name="connsiteX28" fmla="*/ 9525 w 1104900"/>
                <a:gd name="connsiteY28" fmla="*/ 76200 h 1200150"/>
                <a:gd name="connsiteX29" fmla="*/ 0 w 1104900"/>
                <a:gd name="connsiteY29" fmla="*/ 66675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04900" h="1200150">
                  <a:moveTo>
                    <a:pt x="1104900" y="1200150"/>
                  </a:moveTo>
                  <a:lnTo>
                    <a:pt x="1009650" y="1133475"/>
                  </a:lnTo>
                  <a:lnTo>
                    <a:pt x="971550" y="1076325"/>
                  </a:lnTo>
                  <a:lnTo>
                    <a:pt x="923925" y="1066800"/>
                  </a:lnTo>
                  <a:lnTo>
                    <a:pt x="676275" y="828675"/>
                  </a:lnTo>
                  <a:lnTo>
                    <a:pt x="628650" y="695325"/>
                  </a:lnTo>
                  <a:lnTo>
                    <a:pt x="419100" y="466725"/>
                  </a:lnTo>
                  <a:lnTo>
                    <a:pt x="304800" y="361950"/>
                  </a:lnTo>
                  <a:lnTo>
                    <a:pt x="323850" y="285750"/>
                  </a:lnTo>
                  <a:lnTo>
                    <a:pt x="276225" y="228600"/>
                  </a:lnTo>
                  <a:lnTo>
                    <a:pt x="295275" y="209550"/>
                  </a:lnTo>
                  <a:lnTo>
                    <a:pt x="314325" y="228600"/>
                  </a:lnTo>
                  <a:lnTo>
                    <a:pt x="361950" y="266700"/>
                  </a:lnTo>
                  <a:lnTo>
                    <a:pt x="428625" y="295275"/>
                  </a:lnTo>
                  <a:lnTo>
                    <a:pt x="571500" y="209550"/>
                  </a:lnTo>
                  <a:lnTo>
                    <a:pt x="581025" y="152400"/>
                  </a:lnTo>
                  <a:lnTo>
                    <a:pt x="695325" y="123825"/>
                  </a:lnTo>
                  <a:lnTo>
                    <a:pt x="723900" y="104775"/>
                  </a:lnTo>
                  <a:lnTo>
                    <a:pt x="762000" y="47625"/>
                  </a:lnTo>
                  <a:lnTo>
                    <a:pt x="704850" y="0"/>
                  </a:lnTo>
                  <a:lnTo>
                    <a:pt x="600075" y="57150"/>
                  </a:lnTo>
                  <a:lnTo>
                    <a:pt x="533400" y="104775"/>
                  </a:lnTo>
                  <a:lnTo>
                    <a:pt x="476250" y="171450"/>
                  </a:lnTo>
                  <a:lnTo>
                    <a:pt x="438150" y="209550"/>
                  </a:lnTo>
                  <a:lnTo>
                    <a:pt x="333375" y="123825"/>
                  </a:lnTo>
                  <a:lnTo>
                    <a:pt x="200025" y="114300"/>
                  </a:lnTo>
                  <a:lnTo>
                    <a:pt x="76200" y="95250"/>
                  </a:lnTo>
                  <a:lnTo>
                    <a:pt x="19050" y="95250"/>
                  </a:lnTo>
                  <a:lnTo>
                    <a:pt x="9525" y="76200"/>
                  </a:lnTo>
                  <a:lnTo>
                    <a:pt x="0" y="66675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9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Gaoneill</dc:creator>
  <cp:lastModifiedBy>Gaoneill</cp:lastModifiedBy>
  <cp:revision>3</cp:revision>
  <dcterms:created xsi:type="dcterms:W3CDTF">2012-01-27T18:45:25Z</dcterms:created>
  <dcterms:modified xsi:type="dcterms:W3CDTF">2012-01-27T19:07:37Z</dcterms:modified>
</cp:coreProperties>
</file>